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53455B-1EF6-A3C4-66E3-48EE33E1921E}" v="2628" dt="2020-10-05T01:58:36.271"/>
    <p1510:client id="{BEBAB09A-E6FE-44F3-9F3A-BCFB6F7E1C50}" v="80" dt="2020-10-04T23:18:24.32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FDE"/>
          </a:solidFill>
        </a:fill>
      </a:tcStyle>
    </a:wholeTbl>
    <a:band2H>
      <a:tcTxStyle/>
      <a:tcStyle>
        <a:tcBdr/>
        <a:fill>
          <a:solidFill>
            <a:srgbClr val="E6E9EF"/>
          </a:solidFill>
        </a:fill>
      </a:tcStyle>
    </a:band2H>
    <a:firstCol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7CC"/>
          </a:solidFill>
        </a:fill>
      </a:tcStyle>
    </a:wholeTbl>
    <a:band2H>
      <a:tcTxStyle/>
      <a:tcStyle>
        <a:tcBdr/>
        <a:fill>
          <a:solidFill>
            <a:srgbClr val="F9ECE7"/>
          </a:solidFill>
        </a:fill>
      </a:tcStyle>
    </a:band2H>
    <a:firstCol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DDE9"/>
          </a:solidFill>
        </a:fill>
      </a:tcStyle>
    </a:wholeTbl>
    <a:band2H>
      <a:tcTxStyle/>
      <a:tcStyle>
        <a:tcBdr/>
        <a:fill>
          <a:solidFill>
            <a:srgbClr val="EAEFF4"/>
          </a:solidFill>
        </a:fill>
      </a:tcStyle>
    </a:band2H>
    <a:firstCol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Rockwell Bold"/>
          <a:ea typeface="Rockwell Bold"/>
          <a:cs typeface="Rockwell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Rockwell Bold"/>
          <a:ea typeface="Rockwell Bold"/>
          <a:cs typeface="Rockwell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Rockwell Bold"/>
          <a:ea typeface="Rockwell Bold"/>
          <a:cs typeface="Rockwell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Rockwell Bold"/>
          <a:ea typeface="Rockwell Bold"/>
          <a:cs typeface="Rockwell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Rockwell Bold"/>
          <a:ea typeface="Rockwell Bold"/>
          <a:cs typeface="Rockwell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Abhishek" userId="S::abhishek.jha@ufl.edu::8d9225f7-3975-42ea-8e9c-d02dec0bf44f" providerId="AD" clId="Web-{B253455B-1EF6-A3C4-66E3-48EE33E1921E}"/>
    <pc:docChg chg="addSld modSld">
      <pc:chgData name="Jha,Abhishek" userId="S::abhishek.jha@ufl.edu::8d9225f7-3975-42ea-8e9c-d02dec0bf44f" providerId="AD" clId="Web-{B253455B-1EF6-A3C4-66E3-48EE33E1921E}" dt="2020-10-05T01:58:35.521" v="2601"/>
      <pc:docMkLst>
        <pc:docMk/>
      </pc:docMkLst>
      <pc:sldChg chg="addSp modSp">
        <pc:chgData name="Jha,Abhishek" userId="S::abhishek.jha@ufl.edu::8d9225f7-3975-42ea-8e9c-d02dec0bf44f" providerId="AD" clId="Web-{B253455B-1EF6-A3C4-66E3-48EE33E1921E}" dt="2020-10-05T01:55:32.485" v="2569" actId="20577"/>
        <pc:sldMkLst>
          <pc:docMk/>
          <pc:sldMk cId="0" sldId="256"/>
        </pc:sldMkLst>
        <pc:spChg chg="add mod">
          <ac:chgData name="Jha,Abhishek" userId="S::abhishek.jha@ufl.edu::8d9225f7-3975-42ea-8e9c-d02dec0bf44f" providerId="AD" clId="Web-{B253455B-1EF6-A3C4-66E3-48EE33E1921E}" dt="2020-10-05T01:55:32.485" v="2569" actId="20577"/>
          <ac:spMkLst>
            <pc:docMk/>
            <pc:sldMk cId="0" sldId="256"/>
            <ac:spMk id="3" creationId="{B26F35A2-50EA-4B67-92F7-4E40BB4D2BFA}"/>
          </ac:spMkLst>
        </pc:spChg>
        <pc:spChg chg="mod">
          <ac:chgData name="Jha,Abhishek" userId="S::abhishek.jha@ufl.edu::8d9225f7-3975-42ea-8e9c-d02dec0bf44f" providerId="AD" clId="Web-{B253455B-1EF6-A3C4-66E3-48EE33E1921E}" dt="2020-10-04T21:04:27.142" v="247" actId="20577"/>
          <ac:spMkLst>
            <pc:docMk/>
            <pc:sldMk cId="0" sldId="256"/>
            <ac:spMk id="115" creationId="{00000000-0000-0000-0000-000000000000}"/>
          </ac:spMkLst>
        </pc:spChg>
        <pc:picChg chg="add mod">
          <ac:chgData name="Jha,Abhishek" userId="S::abhishek.jha@ufl.edu::8d9225f7-3975-42ea-8e9c-d02dec0bf44f" providerId="AD" clId="Web-{B253455B-1EF6-A3C4-66E3-48EE33E1921E}" dt="2020-10-04T21:05:44.144" v="265" actId="1076"/>
          <ac:picMkLst>
            <pc:docMk/>
            <pc:sldMk cId="0" sldId="256"/>
            <ac:picMk id="2" creationId="{36175B92-9C12-407B-8B33-CA4B99EB6570}"/>
          </ac:picMkLst>
        </pc:picChg>
      </pc:sldChg>
      <pc:sldChg chg="addSp delSp modSp">
        <pc:chgData name="Jha,Abhishek" userId="S::abhishek.jha@ufl.edu::8d9225f7-3975-42ea-8e9c-d02dec0bf44f" providerId="AD" clId="Web-{B253455B-1EF6-A3C4-66E3-48EE33E1921E}" dt="2020-10-04T21:28:31.323" v="751" actId="20577"/>
        <pc:sldMkLst>
          <pc:docMk/>
          <pc:sldMk cId="0" sldId="257"/>
        </pc:sldMkLst>
        <pc:spChg chg="add del mod">
          <ac:chgData name="Jha,Abhishek" userId="S::abhishek.jha@ufl.edu::8d9225f7-3975-42ea-8e9c-d02dec0bf44f" providerId="AD" clId="Web-{B253455B-1EF6-A3C4-66E3-48EE33E1921E}" dt="2020-10-04T21:17:33.930" v="616"/>
          <ac:spMkLst>
            <pc:docMk/>
            <pc:sldMk cId="0" sldId="257"/>
            <ac:spMk id="4" creationId="{442B4C5A-C012-40CF-9AB5-D3B2CF95C324}"/>
          </ac:spMkLst>
        </pc:spChg>
        <pc:spChg chg="add mod">
          <ac:chgData name="Jha,Abhishek" userId="S::abhishek.jha@ufl.edu::8d9225f7-3975-42ea-8e9c-d02dec0bf44f" providerId="AD" clId="Web-{B253455B-1EF6-A3C4-66E3-48EE33E1921E}" dt="2020-10-04T21:28:31.323" v="751" actId="20577"/>
          <ac:spMkLst>
            <pc:docMk/>
            <pc:sldMk cId="0" sldId="257"/>
            <ac:spMk id="5" creationId="{61E9D11C-E4A4-4182-A680-7F78A93FB836}"/>
          </ac:spMkLst>
        </pc:spChg>
        <pc:spChg chg="mod">
          <ac:chgData name="Jha,Abhishek" userId="S::abhishek.jha@ufl.edu::8d9225f7-3975-42ea-8e9c-d02dec0bf44f" providerId="AD" clId="Web-{B253455B-1EF6-A3C4-66E3-48EE33E1921E}" dt="2020-10-04T21:16:14.053" v="606" actId="20577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Jha,Abhishek" userId="S::abhishek.jha@ufl.edu::8d9225f7-3975-42ea-8e9c-d02dec0bf44f" providerId="AD" clId="Web-{B253455B-1EF6-A3C4-66E3-48EE33E1921E}" dt="2020-10-04T21:06:09.598" v="280" actId="20577"/>
          <ac:spMkLst>
            <pc:docMk/>
            <pc:sldMk cId="0" sldId="257"/>
            <ac:spMk id="119" creationId="{00000000-0000-0000-0000-000000000000}"/>
          </ac:spMkLst>
        </pc:spChg>
        <pc:picChg chg="add mod">
          <ac:chgData name="Jha,Abhishek" userId="S::abhishek.jha@ufl.edu::8d9225f7-3975-42ea-8e9c-d02dec0bf44f" providerId="AD" clId="Web-{B253455B-1EF6-A3C4-66E3-48EE33E1921E}" dt="2020-10-04T21:10:02.807" v="372" actId="14100"/>
          <ac:picMkLst>
            <pc:docMk/>
            <pc:sldMk cId="0" sldId="257"/>
            <ac:picMk id="2" creationId="{4ADE0F2F-88F1-4094-8CA1-4DEFFB026F72}"/>
          </ac:picMkLst>
        </pc:picChg>
        <pc:picChg chg="add mod">
          <ac:chgData name="Jha,Abhishek" userId="S::abhishek.jha@ufl.edu::8d9225f7-3975-42ea-8e9c-d02dec0bf44f" providerId="AD" clId="Web-{B253455B-1EF6-A3C4-66E3-48EE33E1921E}" dt="2020-10-04T21:12:02.983" v="382" actId="14100"/>
          <ac:picMkLst>
            <pc:docMk/>
            <pc:sldMk cId="0" sldId="257"/>
            <ac:picMk id="3" creationId="{50F6F31B-174F-44FE-B341-AF49824BBF89}"/>
          </ac:picMkLst>
        </pc:picChg>
      </pc:sldChg>
      <pc:sldChg chg="delSp modSp new">
        <pc:chgData name="Jha,Abhishek" userId="S::abhishek.jha@ufl.edu::8d9225f7-3975-42ea-8e9c-d02dec0bf44f" providerId="AD" clId="Web-{B253455B-1EF6-A3C4-66E3-48EE33E1921E}" dt="2020-10-04T21:38:50.404" v="1543" actId="20577"/>
        <pc:sldMkLst>
          <pc:docMk/>
          <pc:sldMk cId="3722012771" sldId="258"/>
        </pc:sldMkLst>
        <pc:spChg chg="mod">
          <ac:chgData name="Jha,Abhishek" userId="S::abhishek.jha@ufl.edu::8d9225f7-3975-42ea-8e9c-d02dec0bf44f" providerId="AD" clId="Web-{B253455B-1EF6-A3C4-66E3-48EE33E1921E}" dt="2020-10-04T21:38:50.404" v="1543" actId="20577"/>
          <ac:spMkLst>
            <pc:docMk/>
            <pc:sldMk cId="3722012771" sldId="258"/>
            <ac:spMk id="2" creationId="{1B28A9E9-381B-457D-84EC-EBA8586961E6}"/>
          </ac:spMkLst>
        </pc:spChg>
        <pc:spChg chg="del">
          <ac:chgData name="Jha,Abhishek" userId="S::abhishek.jha@ufl.edu::8d9225f7-3975-42ea-8e9c-d02dec0bf44f" providerId="AD" clId="Web-{B253455B-1EF6-A3C4-66E3-48EE33E1921E}" dt="2020-10-04T21:29:21.481" v="808"/>
          <ac:spMkLst>
            <pc:docMk/>
            <pc:sldMk cId="3722012771" sldId="258"/>
            <ac:spMk id="3" creationId="{5BF5FAA5-94BA-4C2A-939C-08AA9F716C8D}"/>
          </ac:spMkLst>
        </pc:spChg>
        <pc:spChg chg="mod">
          <ac:chgData name="Jha,Abhishek" userId="S::abhishek.jha@ufl.edu::8d9225f7-3975-42ea-8e9c-d02dec0bf44f" providerId="AD" clId="Web-{B253455B-1EF6-A3C4-66E3-48EE33E1921E}" dt="2020-10-04T21:29:18.184" v="806" actId="20577"/>
          <ac:spMkLst>
            <pc:docMk/>
            <pc:sldMk cId="3722012771" sldId="258"/>
            <ac:spMk id="4" creationId="{6A849CDC-3170-4AE3-BDA4-9CCF1107F150}"/>
          </ac:spMkLst>
        </pc:spChg>
      </pc:sldChg>
      <pc:sldChg chg="addSp delSp modSp add replId">
        <pc:chgData name="Jha,Abhishek" userId="S::abhishek.jha@ufl.edu::8d9225f7-3975-42ea-8e9c-d02dec0bf44f" providerId="AD" clId="Web-{B253455B-1EF6-A3C4-66E3-48EE33E1921E}" dt="2020-10-04T21:42:12.175" v="1592" actId="14100"/>
        <pc:sldMkLst>
          <pc:docMk/>
          <pc:sldMk cId="3107818358" sldId="259"/>
        </pc:sldMkLst>
        <pc:spChg chg="del mod">
          <ac:chgData name="Jha,Abhishek" userId="S::abhishek.jha@ufl.edu::8d9225f7-3975-42ea-8e9c-d02dec0bf44f" providerId="AD" clId="Web-{B253455B-1EF6-A3C4-66E3-48EE33E1921E}" dt="2020-10-04T21:41:52.128" v="1586"/>
          <ac:spMkLst>
            <pc:docMk/>
            <pc:sldMk cId="3107818358" sldId="259"/>
            <ac:spMk id="2" creationId="{1B28A9E9-381B-457D-84EC-EBA8586961E6}"/>
          </ac:spMkLst>
        </pc:spChg>
        <pc:spChg chg="del">
          <ac:chgData name="Jha,Abhishek" userId="S::abhishek.jha@ufl.edu::8d9225f7-3975-42ea-8e9c-d02dec0bf44f" providerId="AD" clId="Web-{B253455B-1EF6-A3C4-66E3-48EE33E1921E}" dt="2020-10-04T21:38:58.232" v="1544"/>
          <ac:spMkLst>
            <pc:docMk/>
            <pc:sldMk cId="3107818358" sldId="259"/>
            <ac:spMk id="3" creationId="{5BF5FAA5-94BA-4C2A-939C-08AA9F716C8D}"/>
          </ac:spMkLst>
        </pc:spChg>
        <pc:spChg chg="mod">
          <ac:chgData name="Jha,Abhishek" userId="S::abhishek.jha@ufl.edu::8d9225f7-3975-42ea-8e9c-d02dec0bf44f" providerId="AD" clId="Web-{B253455B-1EF6-A3C4-66E3-48EE33E1921E}" dt="2020-10-04T21:39:17.107" v="1575" actId="20577"/>
          <ac:spMkLst>
            <pc:docMk/>
            <pc:sldMk cId="3107818358" sldId="259"/>
            <ac:spMk id="4" creationId="{6A849CDC-3170-4AE3-BDA4-9CCF1107F150}"/>
          </ac:spMkLst>
        </pc:spChg>
        <pc:picChg chg="add mod">
          <ac:chgData name="Jha,Abhishek" userId="S::abhishek.jha@ufl.edu::8d9225f7-3975-42ea-8e9c-d02dec0bf44f" providerId="AD" clId="Web-{B253455B-1EF6-A3C4-66E3-48EE33E1921E}" dt="2020-10-04T21:42:12.175" v="1592" actId="14100"/>
          <ac:picMkLst>
            <pc:docMk/>
            <pc:sldMk cId="3107818358" sldId="259"/>
            <ac:picMk id="5" creationId="{E189F7C3-6483-4FCA-BAF9-8BE63F8CC06F}"/>
          </ac:picMkLst>
        </pc:picChg>
      </pc:sldChg>
      <pc:sldChg chg="addSp delSp modSp add replId">
        <pc:chgData name="Jha,Abhishek" userId="S::abhishek.jha@ufl.edu::8d9225f7-3975-42ea-8e9c-d02dec0bf44f" providerId="AD" clId="Web-{B253455B-1EF6-A3C4-66E3-48EE33E1921E}" dt="2020-10-04T21:48:11.795" v="1745" actId="14100"/>
        <pc:sldMkLst>
          <pc:docMk/>
          <pc:sldMk cId="291336049" sldId="260"/>
        </pc:sldMkLst>
        <pc:spChg chg="mod">
          <ac:chgData name="Jha,Abhishek" userId="S::abhishek.jha@ufl.edu::8d9225f7-3975-42ea-8e9c-d02dec0bf44f" providerId="AD" clId="Web-{B253455B-1EF6-A3C4-66E3-48EE33E1921E}" dt="2020-10-04T21:43:04.145" v="1606" actId="20577"/>
          <ac:spMkLst>
            <pc:docMk/>
            <pc:sldMk cId="291336049" sldId="260"/>
            <ac:spMk id="4" creationId="{6A849CDC-3170-4AE3-BDA4-9CCF1107F150}"/>
          </ac:spMkLst>
        </pc:spChg>
        <pc:picChg chg="add mod">
          <ac:chgData name="Jha,Abhishek" userId="S::abhishek.jha@ufl.edu::8d9225f7-3975-42ea-8e9c-d02dec0bf44f" providerId="AD" clId="Web-{B253455B-1EF6-A3C4-66E3-48EE33E1921E}" dt="2020-10-04T21:48:11.795" v="1745" actId="14100"/>
          <ac:picMkLst>
            <pc:docMk/>
            <pc:sldMk cId="291336049" sldId="260"/>
            <ac:picMk id="2" creationId="{C0DDA19E-0494-4928-B132-68008319347E}"/>
          </ac:picMkLst>
        </pc:picChg>
        <pc:picChg chg="del">
          <ac:chgData name="Jha,Abhishek" userId="S::abhishek.jha@ufl.edu::8d9225f7-3975-42ea-8e9c-d02dec0bf44f" providerId="AD" clId="Web-{B253455B-1EF6-A3C4-66E3-48EE33E1921E}" dt="2020-10-04T21:43:08.083" v="1609"/>
          <ac:picMkLst>
            <pc:docMk/>
            <pc:sldMk cId="291336049" sldId="260"/>
            <ac:picMk id="5" creationId="{E189F7C3-6483-4FCA-BAF9-8BE63F8CC06F}"/>
          </ac:picMkLst>
        </pc:picChg>
      </pc:sldChg>
      <pc:sldChg chg="addSp modSp add replId">
        <pc:chgData name="Jha,Abhishek" userId="S::abhishek.jha@ufl.edu::8d9225f7-3975-42ea-8e9c-d02dec0bf44f" providerId="AD" clId="Web-{B253455B-1EF6-A3C4-66E3-48EE33E1921E}" dt="2020-10-04T21:49:15.093" v="1753" actId="14100"/>
        <pc:sldMkLst>
          <pc:docMk/>
          <pc:sldMk cId="2635592862" sldId="261"/>
        </pc:sldMkLst>
        <pc:spChg chg="mod">
          <ac:chgData name="Jha,Abhishek" userId="S::abhishek.jha@ufl.edu::8d9225f7-3975-42ea-8e9c-d02dec0bf44f" providerId="AD" clId="Web-{B253455B-1EF6-A3C4-66E3-48EE33E1921E}" dt="2020-10-04T21:44:26.351" v="1622" actId="20577"/>
          <ac:spMkLst>
            <pc:docMk/>
            <pc:sldMk cId="2635592862" sldId="261"/>
            <ac:spMk id="4" creationId="{6A849CDC-3170-4AE3-BDA4-9CCF1107F150}"/>
          </ac:spMkLst>
        </pc:spChg>
        <pc:picChg chg="add mod">
          <ac:chgData name="Jha,Abhishek" userId="S::abhishek.jha@ufl.edu::8d9225f7-3975-42ea-8e9c-d02dec0bf44f" providerId="AD" clId="Web-{B253455B-1EF6-A3C4-66E3-48EE33E1921E}" dt="2020-10-04T21:49:15.093" v="1753" actId="14100"/>
          <ac:picMkLst>
            <pc:docMk/>
            <pc:sldMk cId="2635592862" sldId="261"/>
            <ac:picMk id="2" creationId="{4AD3DE6B-6680-424B-9F63-793534C12194}"/>
          </ac:picMkLst>
        </pc:picChg>
      </pc:sldChg>
      <pc:sldChg chg="addSp delSp modSp add replId">
        <pc:chgData name="Jha,Abhishek" userId="S::abhishek.jha@ufl.edu::8d9225f7-3975-42ea-8e9c-d02dec0bf44f" providerId="AD" clId="Web-{B253455B-1EF6-A3C4-66E3-48EE33E1921E}" dt="2020-10-05T01:58:35.521" v="2601"/>
        <pc:sldMkLst>
          <pc:docMk/>
          <pc:sldMk cId="1539327416" sldId="262"/>
        </pc:sldMkLst>
        <pc:spChg chg="mod">
          <ac:chgData name="Jha,Abhishek" userId="S::abhishek.jha@ufl.edu::8d9225f7-3975-42ea-8e9c-d02dec0bf44f" providerId="AD" clId="Web-{B253455B-1EF6-A3C4-66E3-48EE33E1921E}" dt="2020-10-05T01:56:06.329" v="2597" actId="20577"/>
          <ac:spMkLst>
            <pc:docMk/>
            <pc:sldMk cId="1539327416" sldId="262"/>
            <ac:spMk id="4" creationId="{6A849CDC-3170-4AE3-BDA4-9CCF1107F150}"/>
          </ac:spMkLst>
        </pc:spChg>
        <pc:picChg chg="add del mod">
          <ac:chgData name="Jha,Abhishek" userId="S::abhishek.jha@ufl.edu::8d9225f7-3975-42ea-8e9c-d02dec0bf44f" providerId="AD" clId="Web-{B253455B-1EF6-A3C4-66E3-48EE33E1921E}" dt="2020-10-05T01:56:57.128" v="2600"/>
          <ac:picMkLst>
            <pc:docMk/>
            <pc:sldMk cId="1539327416" sldId="262"/>
            <ac:picMk id="2" creationId="{03377B49-796A-400A-93AB-4C0282002BFC}"/>
          </ac:picMkLst>
        </pc:picChg>
        <pc:picChg chg="add mod">
          <ac:chgData name="Jha,Abhishek" userId="S::abhishek.jha@ufl.edu::8d9225f7-3975-42ea-8e9c-d02dec0bf44f" providerId="AD" clId="Web-{B253455B-1EF6-A3C4-66E3-48EE33E1921E}" dt="2020-10-05T01:58:35.521" v="2601"/>
          <ac:picMkLst>
            <pc:docMk/>
            <pc:sldMk cId="1539327416" sldId="262"/>
            <ac:picMk id="3" creationId="{77E4D05F-2CB0-43F2-A207-CFC7137F9065}"/>
          </ac:picMkLst>
        </pc:picChg>
      </pc:sldChg>
      <pc:sldChg chg="addSp modSp add replId">
        <pc:chgData name="Jha,Abhishek" userId="S::abhishek.jha@ufl.edu::8d9225f7-3975-42ea-8e9c-d02dec0bf44f" providerId="AD" clId="Web-{B253455B-1EF6-A3C4-66E3-48EE33E1921E}" dt="2020-10-04T21:50:57.002" v="1767" actId="14100"/>
        <pc:sldMkLst>
          <pc:docMk/>
          <pc:sldMk cId="1915110498" sldId="263"/>
        </pc:sldMkLst>
        <pc:spChg chg="mod">
          <ac:chgData name="Jha,Abhishek" userId="S::abhishek.jha@ufl.edu::8d9225f7-3975-42ea-8e9c-d02dec0bf44f" providerId="AD" clId="Web-{B253455B-1EF6-A3C4-66E3-48EE33E1921E}" dt="2020-10-04T21:45:46.306" v="1666" actId="20577"/>
          <ac:spMkLst>
            <pc:docMk/>
            <pc:sldMk cId="1915110498" sldId="263"/>
            <ac:spMk id="4" creationId="{6A849CDC-3170-4AE3-BDA4-9CCF1107F150}"/>
          </ac:spMkLst>
        </pc:spChg>
        <pc:picChg chg="add mod">
          <ac:chgData name="Jha,Abhishek" userId="S::abhishek.jha@ufl.edu::8d9225f7-3975-42ea-8e9c-d02dec0bf44f" providerId="AD" clId="Web-{B253455B-1EF6-A3C4-66E3-48EE33E1921E}" dt="2020-10-04T21:50:57.002" v="1767" actId="14100"/>
          <ac:picMkLst>
            <pc:docMk/>
            <pc:sldMk cId="1915110498" sldId="263"/>
            <ac:picMk id="2" creationId="{FE56F91E-B9A7-489E-BBBE-737D9168F326}"/>
          </ac:picMkLst>
        </pc:picChg>
      </pc:sldChg>
      <pc:sldChg chg="modSp new">
        <pc:chgData name="Jha,Abhishek" userId="S::abhishek.jha@ufl.edu::8d9225f7-3975-42ea-8e9c-d02dec0bf44f" providerId="AD" clId="Web-{B253455B-1EF6-A3C4-66E3-48EE33E1921E}" dt="2020-10-04T21:55:01.228" v="2038" actId="20577"/>
        <pc:sldMkLst>
          <pc:docMk/>
          <pc:sldMk cId="597718532" sldId="264"/>
        </pc:sldMkLst>
        <pc:spChg chg="mod">
          <ac:chgData name="Jha,Abhishek" userId="S::abhishek.jha@ufl.edu::8d9225f7-3975-42ea-8e9c-d02dec0bf44f" providerId="AD" clId="Web-{B253455B-1EF6-A3C4-66E3-48EE33E1921E}" dt="2020-10-04T21:55:01.228" v="2038" actId="20577"/>
          <ac:spMkLst>
            <pc:docMk/>
            <pc:sldMk cId="597718532" sldId="264"/>
            <ac:spMk id="2" creationId="{6457409E-6B3D-42C9-95AE-7C1508E0A275}"/>
          </ac:spMkLst>
        </pc:spChg>
        <pc:spChg chg="mod">
          <ac:chgData name="Jha,Abhishek" userId="S::abhishek.jha@ufl.edu::8d9225f7-3975-42ea-8e9c-d02dec0bf44f" providerId="AD" clId="Web-{B253455B-1EF6-A3C4-66E3-48EE33E1921E}" dt="2020-10-04T21:51:23.613" v="1778" actId="20577"/>
          <ac:spMkLst>
            <pc:docMk/>
            <pc:sldMk cId="597718532" sldId="264"/>
            <ac:spMk id="3" creationId="{F1D7B458-FDDE-4A30-9FFB-731F192A6FA7}"/>
          </ac:spMkLst>
        </pc:spChg>
        <pc:spChg chg="mod">
          <ac:chgData name="Jha,Abhishek" userId="S::abhishek.jha@ufl.edu::8d9225f7-3975-42ea-8e9c-d02dec0bf44f" providerId="AD" clId="Web-{B253455B-1EF6-A3C4-66E3-48EE33E1921E}" dt="2020-10-04T21:45:58.916" v="1681" actId="20577"/>
          <ac:spMkLst>
            <pc:docMk/>
            <pc:sldMk cId="597718532" sldId="264"/>
            <ac:spMk id="4" creationId="{0D30AF32-4476-4EC7-8F22-F9F8DE3F180C}"/>
          </ac:spMkLst>
        </pc:spChg>
      </pc:sldChg>
      <pc:sldChg chg="delSp modSp add replId">
        <pc:chgData name="Jha,Abhishek" userId="S::abhishek.jha@ufl.edu::8d9225f7-3975-42ea-8e9c-d02dec0bf44f" providerId="AD" clId="Web-{B253455B-1EF6-A3C4-66E3-48EE33E1921E}" dt="2020-10-04T22:01:45.240" v="2492" actId="20577"/>
        <pc:sldMkLst>
          <pc:docMk/>
          <pc:sldMk cId="877521574" sldId="265"/>
        </pc:sldMkLst>
        <pc:spChg chg="mod">
          <ac:chgData name="Jha,Abhishek" userId="S::abhishek.jha@ufl.edu::8d9225f7-3975-42ea-8e9c-d02dec0bf44f" providerId="AD" clId="Web-{B253455B-1EF6-A3C4-66E3-48EE33E1921E}" dt="2020-10-04T22:01:45.240" v="2492" actId="20577"/>
          <ac:spMkLst>
            <pc:docMk/>
            <pc:sldMk cId="877521574" sldId="265"/>
            <ac:spMk id="2" creationId="{6457409E-6B3D-42C9-95AE-7C1508E0A275}"/>
          </ac:spMkLst>
        </pc:spChg>
        <pc:spChg chg="del mod">
          <ac:chgData name="Jha,Abhishek" userId="S::abhishek.jha@ufl.edu::8d9225f7-3975-42ea-8e9c-d02dec0bf44f" providerId="AD" clId="Web-{B253455B-1EF6-A3C4-66E3-48EE33E1921E}" dt="2020-10-04T21:56:26.121" v="2043"/>
          <ac:spMkLst>
            <pc:docMk/>
            <pc:sldMk cId="877521574" sldId="265"/>
            <ac:spMk id="3" creationId="{F1D7B458-FDDE-4A30-9FFB-731F192A6FA7}"/>
          </ac:spMkLst>
        </pc:spChg>
        <pc:spChg chg="mod">
          <ac:chgData name="Jha,Abhishek" userId="S::abhishek.jha@ufl.edu::8d9225f7-3975-42ea-8e9c-d02dec0bf44f" providerId="AD" clId="Web-{B253455B-1EF6-A3C4-66E3-48EE33E1921E}" dt="2020-10-04T21:46:27.823" v="1723" actId="20577"/>
          <ac:spMkLst>
            <pc:docMk/>
            <pc:sldMk cId="877521574" sldId="265"/>
            <ac:spMk id="4" creationId="{0D30AF32-4476-4EC7-8F22-F9F8DE3F180C}"/>
          </ac:spMkLst>
        </pc:spChg>
      </pc:sldChg>
      <pc:sldChg chg="addSp delSp modSp new mod modClrScheme chgLayout">
        <pc:chgData name="Jha,Abhishek" userId="S::abhishek.jha@ufl.edu::8d9225f7-3975-42ea-8e9c-d02dec0bf44f" providerId="AD" clId="Web-{B253455B-1EF6-A3C4-66E3-48EE33E1921E}" dt="2020-10-04T22:02:45.195" v="2561" actId="20577"/>
        <pc:sldMkLst>
          <pc:docMk/>
          <pc:sldMk cId="3219084255" sldId="266"/>
        </pc:sldMkLst>
        <pc:spChg chg="del mod ord">
          <ac:chgData name="Jha,Abhishek" userId="S::abhishek.jha@ufl.edu::8d9225f7-3975-42ea-8e9c-d02dec0bf44f" providerId="AD" clId="Web-{B253455B-1EF6-A3C4-66E3-48EE33E1921E}" dt="2020-10-04T21:47:12.980" v="1739"/>
          <ac:spMkLst>
            <pc:docMk/>
            <pc:sldMk cId="3219084255" sldId="266"/>
            <ac:spMk id="2" creationId="{D904C516-FA9C-46B4-A984-7F5BECA8A270}"/>
          </ac:spMkLst>
        </pc:spChg>
        <pc:spChg chg="del">
          <ac:chgData name="Jha,Abhishek" userId="S::abhishek.jha@ufl.edu::8d9225f7-3975-42ea-8e9c-d02dec0bf44f" providerId="AD" clId="Web-{B253455B-1EF6-A3C4-66E3-48EE33E1921E}" dt="2020-10-04T21:46:59.527" v="1727"/>
          <ac:spMkLst>
            <pc:docMk/>
            <pc:sldMk cId="3219084255" sldId="266"/>
            <ac:spMk id="3" creationId="{E0326FA4-3488-419E-9AFC-2F8A4C2D92C0}"/>
          </ac:spMkLst>
        </pc:spChg>
        <pc:spChg chg="mod ord">
          <ac:chgData name="Jha,Abhishek" userId="S::abhishek.jha@ufl.edu::8d9225f7-3975-42ea-8e9c-d02dec0bf44f" providerId="AD" clId="Web-{B253455B-1EF6-A3C4-66E3-48EE33E1921E}" dt="2020-10-04T22:02:45.195" v="2561" actId="20577"/>
          <ac:spMkLst>
            <pc:docMk/>
            <pc:sldMk cId="3219084255" sldId="266"/>
            <ac:spMk id="4" creationId="{5EFEC2A4-8B39-4586-9034-8F3D534E80EC}"/>
          </ac:spMkLst>
        </pc:spChg>
        <pc:spChg chg="add del">
          <ac:chgData name="Jha,Abhishek" userId="S::abhishek.jha@ufl.edu::8d9225f7-3975-42ea-8e9c-d02dec0bf44f" providerId="AD" clId="Web-{B253455B-1EF6-A3C4-66E3-48EE33E1921E}" dt="2020-10-04T22:02:07.428" v="2511"/>
          <ac:spMkLst>
            <pc:docMk/>
            <pc:sldMk cId="3219084255" sldId="266"/>
            <ac:spMk id="5" creationId="{4CA760BB-F178-43FA-A527-8520562BEA19}"/>
          </ac:spMkLst>
        </pc:spChg>
      </pc:sldChg>
    </pc:docChg>
  </pc:docChgLst>
  <pc:docChgLst>
    <pc:chgData name="Guest User" userId="S::urn:spo:anon#7f93f9c615735e96f185a83e5abea76a8898e8d2dbcefd62367abefaf4ca18ee::" providerId="AD" clId="Web-{BEBAB09A-E6FE-44F3-9F3A-BCFB6F7E1C50}"/>
    <pc:docChg chg="modSld">
      <pc:chgData name="Guest User" userId="S::urn:spo:anon#7f93f9c615735e96f185a83e5abea76a8898e8d2dbcefd62367abefaf4ca18ee::" providerId="AD" clId="Web-{BEBAB09A-E6FE-44F3-9F3A-BCFB6F7E1C50}" dt="2020-10-04T23:18:24.297" v="79" actId="20577"/>
      <pc:docMkLst>
        <pc:docMk/>
      </pc:docMkLst>
      <pc:sldChg chg="modSp">
        <pc:chgData name="Guest User" userId="S::urn:spo:anon#7f93f9c615735e96f185a83e5abea76a8898e8d2dbcefd62367abefaf4ca18ee::" providerId="AD" clId="Web-{BEBAB09A-E6FE-44F3-9F3A-BCFB6F7E1C50}" dt="2020-10-04T23:18:24.297" v="79" actId="20577"/>
        <pc:sldMkLst>
          <pc:docMk/>
          <pc:sldMk cId="0" sldId="257"/>
        </pc:sldMkLst>
        <pc:spChg chg="mod">
          <ac:chgData name="Guest User" userId="S::urn:spo:anon#7f93f9c615735e96f185a83e5abea76a8898e8d2dbcefd62367abefaf4ca18ee::" providerId="AD" clId="Web-{BEBAB09A-E6FE-44F3-9F3A-BCFB6F7E1C50}" dt="2020-10-04T23:18:24.297" v="79" actId="20577"/>
          <ac:spMkLst>
            <pc:docMk/>
            <pc:sldMk cId="0" sldId="257"/>
            <ac:spMk id="11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Presentation TitleWith Two Lines"/>
          <p:cNvSpPr txBox="1">
            <a:spLocks noGrp="1"/>
          </p:cNvSpPr>
          <p:nvPr>
            <p:ph type="title" hasCustomPrompt="1"/>
          </p:nvPr>
        </p:nvSpPr>
        <p:spPr>
          <a:xfrm>
            <a:off x="871297" y="1676187"/>
            <a:ext cx="8272703" cy="133428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Presentation TitleWith Two Lines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71299" y="3095755"/>
            <a:ext cx="8681356" cy="5810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extBox 4"/>
          <p:cNvSpPr txBox="1"/>
          <p:nvPr/>
        </p:nvSpPr>
        <p:spPr>
          <a:xfrm>
            <a:off x="832405" y="1042513"/>
            <a:ext cx="207904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t>Department of Electrical &amp; Computer Engineering</a:t>
            </a:r>
          </a:p>
        </p:txBody>
      </p:sp>
      <p:sp>
        <p:nvSpPr>
          <p:cNvPr id="30" name="Presentation TitleWith Two Lines"/>
          <p:cNvSpPr txBox="1">
            <a:spLocks noGrp="1"/>
          </p:cNvSpPr>
          <p:nvPr>
            <p:ph type="title" hasCustomPrompt="1"/>
          </p:nvPr>
        </p:nvSpPr>
        <p:spPr>
          <a:xfrm>
            <a:off x="871297" y="2140561"/>
            <a:ext cx="8272703" cy="133428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Presentation TitleWith Two Lines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71299" y="3560128"/>
            <a:ext cx="8681356" cy="5810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289955" y="1126476"/>
            <a:ext cx="8545932" cy="34554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89955" y="297504"/>
            <a:ext cx="8545932" cy="93036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7"/>
          <p:cNvSpPr/>
          <p:nvPr/>
        </p:nvSpPr>
        <p:spPr>
          <a:xfrm>
            <a:off x="0" y="4841890"/>
            <a:ext cx="9144001" cy="30161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509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TextBox 8"/>
          <p:cNvSpPr txBox="1"/>
          <p:nvPr/>
        </p:nvSpPr>
        <p:spPr>
          <a:xfrm>
            <a:off x="45722" y="4835723"/>
            <a:ext cx="905255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t>Department of Electrical &amp; Computer Engineering</a:t>
            </a:r>
          </a:p>
        </p:txBody>
      </p:sp>
      <p:sp>
        <p:nvSpPr>
          <p:cNvPr id="65" name="Rectangle 11"/>
          <p:cNvSpPr/>
          <p:nvPr/>
        </p:nvSpPr>
        <p:spPr>
          <a:xfrm>
            <a:off x="8779148" y="4831548"/>
            <a:ext cx="386636" cy="311953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6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844" y="4887755"/>
            <a:ext cx="294101" cy="198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" y="4885880"/>
            <a:ext cx="533124" cy="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Body Level One…"/>
          <p:cNvSpPr txBox="1">
            <a:spLocks noGrp="1"/>
          </p:cNvSpPr>
          <p:nvPr>
            <p:ph type="body" idx="1"/>
          </p:nvPr>
        </p:nvSpPr>
        <p:spPr>
          <a:xfrm>
            <a:off x="293820" y="1516433"/>
            <a:ext cx="8512250" cy="30655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 marL="457200" indent="-228600">
              <a:defRPr sz="1800"/>
            </a:lvl2pPr>
            <a:lvl3pPr marL="685800" indent="-228600">
              <a:defRPr sz="1800"/>
            </a:lvl3pPr>
            <a:lvl4pPr marL="914400" indent="-228600">
              <a:defRPr sz="1800"/>
            </a:lvl4pPr>
            <a:lvl5pPr marL="1143000" indent="-228600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93821" y="874126"/>
            <a:ext cx="8512249" cy="5810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None/>
              <a:defRPr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289955" y="267688"/>
            <a:ext cx="8516116" cy="83701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93820" y="1977556"/>
            <a:ext cx="4142773" cy="25149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 marL="457200" indent="-228600">
              <a:defRPr sz="1800"/>
            </a:lvl2pPr>
            <a:lvl3pPr marL="685800" indent="-228600">
              <a:defRPr sz="1800"/>
            </a:lvl3pPr>
            <a:lvl4pPr marL="914400" indent="-228600">
              <a:defRPr sz="1800"/>
            </a:lvl4pPr>
            <a:lvl5pPr marL="1143000" indent="-228600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293821" y="1695168"/>
            <a:ext cx="4142772" cy="242048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196157" y="1695168"/>
            <a:ext cx="4142773" cy="242048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93820" y="894003"/>
            <a:ext cx="8793490" cy="5810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None/>
              <a:defRPr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89955" y="287566"/>
            <a:ext cx="8558853" cy="83701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4841890"/>
            <a:ext cx="9144001" cy="30161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509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TextBox 8"/>
          <p:cNvSpPr txBox="1"/>
          <p:nvPr/>
        </p:nvSpPr>
        <p:spPr>
          <a:xfrm>
            <a:off x="45722" y="4835723"/>
            <a:ext cx="905255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t>Department of Electrical &amp; Computer Engineering</a:t>
            </a:r>
          </a:p>
        </p:txBody>
      </p:sp>
      <p:sp>
        <p:nvSpPr>
          <p:cNvPr id="101" name="Rectangle 11"/>
          <p:cNvSpPr/>
          <p:nvPr/>
        </p:nvSpPr>
        <p:spPr>
          <a:xfrm>
            <a:off x="8779148" y="4831548"/>
            <a:ext cx="386636" cy="311953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844" y="4887755"/>
            <a:ext cx="294101" cy="198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" y="4885880"/>
            <a:ext cx="533124" cy="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Tx/>
              <a:buSz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ClrTx/>
              <a:buSz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ClrTx/>
              <a:buSz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ClrTx/>
              <a:buSz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ClrTx/>
              <a:buSz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0" y="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t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4841890"/>
            <a:ext cx="9144001" cy="30161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509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8"/>
          <p:cNvSpPr txBox="1"/>
          <p:nvPr/>
        </p:nvSpPr>
        <p:spPr>
          <a:xfrm>
            <a:off x="45722" y="4835723"/>
            <a:ext cx="905255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t>Department of Electrical &amp; Computer Engineering</a:t>
            </a:r>
          </a:p>
        </p:txBody>
      </p:sp>
      <p:sp>
        <p:nvSpPr>
          <p:cNvPr id="4" name="Rectangle 11"/>
          <p:cNvSpPr/>
          <p:nvPr/>
        </p:nvSpPr>
        <p:spPr>
          <a:xfrm>
            <a:off x="8779148" y="4831548"/>
            <a:ext cx="386636" cy="311953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Picture 12" descr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8844" y="4887755"/>
            <a:ext cx="294101" cy="198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13" descr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03" y="4885880"/>
            <a:ext cx="533124" cy="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289955" y="188176"/>
            <a:ext cx="8455460" cy="837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rgbClr val="EDB286"/>
        </a:buClr>
        <a:buSzPct val="75000"/>
        <a:buFontTx/>
        <a:buChar char="■"/>
        <a:tabLst/>
        <a:defRPr sz="2000" b="0" i="0" u="none" strike="noStrike" cap="none" spc="0" baseline="0">
          <a:solidFill>
            <a:schemeClr val="accent1"/>
          </a:solidFill>
          <a:uFillTx/>
          <a:latin typeface="Cambria"/>
          <a:ea typeface="Cambria"/>
          <a:cs typeface="Cambria"/>
          <a:sym typeface="Cambria"/>
        </a:defRPr>
      </a:lvl1pPr>
      <a:lvl2pPr marL="482600" marR="0" indent="-2540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rgbClr val="EDB286"/>
        </a:buClr>
        <a:buSzPct val="75000"/>
        <a:buFontTx/>
        <a:buChar char="■"/>
        <a:tabLst/>
        <a:defRPr sz="2000" b="0" i="0" u="none" strike="noStrike" cap="none" spc="0" baseline="0">
          <a:solidFill>
            <a:schemeClr val="accent1"/>
          </a:solidFill>
          <a:uFillTx/>
          <a:latin typeface="Cambria"/>
          <a:ea typeface="Cambria"/>
          <a:cs typeface="Cambria"/>
          <a:sym typeface="Cambria"/>
        </a:defRPr>
      </a:lvl2pPr>
      <a:lvl3pPr marL="711200" marR="0" indent="-2540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rgbClr val="EDB286"/>
        </a:buClr>
        <a:buSzPct val="75000"/>
        <a:buFontTx/>
        <a:buChar char="■"/>
        <a:tabLst/>
        <a:defRPr sz="2000" b="0" i="0" u="none" strike="noStrike" cap="none" spc="0" baseline="0">
          <a:solidFill>
            <a:schemeClr val="accent1"/>
          </a:solidFill>
          <a:uFillTx/>
          <a:latin typeface="Cambria"/>
          <a:ea typeface="Cambria"/>
          <a:cs typeface="Cambria"/>
          <a:sym typeface="Cambria"/>
        </a:defRPr>
      </a:lvl3pPr>
      <a:lvl4pPr marL="939800" marR="0" indent="-2540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rgbClr val="EDB286"/>
        </a:buClr>
        <a:buSzPct val="75000"/>
        <a:buFontTx/>
        <a:buChar char="■"/>
        <a:tabLst/>
        <a:defRPr sz="2000" b="0" i="0" u="none" strike="noStrike" cap="none" spc="0" baseline="0">
          <a:solidFill>
            <a:schemeClr val="accent1"/>
          </a:solidFill>
          <a:uFillTx/>
          <a:latin typeface="Cambria"/>
          <a:ea typeface="Cambria"/>
          <a:cs typeface="Cambria"/>
          <a:sym typeface="Cambria"/>
        </a:defRPr>
      </a:lvl4pPr>
      <a:lvl5pPr marL="1168400" marR="0" indent="-2540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rgbClr val="EDB286"/>
        </a:buClr>
        <a:buSzPct val="75000"/>
        <a:buFontTx/>
        <a:buChar char="■"/>
        <a:tabLst/>
        <a:defRPr sz="2000" b="0" i="0" u="none" strike="noStrike" cap="none" spc="0" baseline="0">
          <a:solidFill>
            <a:schemeClr val="accent1"/>
          </a:solidFill>
          <a:uFillTx/>
          <a:latin typeface="Cambria"/>
          <a:ea typeface="Cambria"/>
          <a:cs typeface="Cambria"/>
          <a:sym typeface="Cambria"/>
        </a:defRPr>
      </a:lvl5pPr>
      <a:lvl6pPr marL="1403350" marR="0" indent="-2540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rgbClr val="EDB286"/>
        </a:buClr>
        <a:buSzPct val="75000"/>
        <a:buFontTx/>
        <a:buChar char="■"/>
        <a:tabLst/>
        <a:defRPr sz="2000" b="0" i="0" u="none" strike="noStrike" cap="none" spc="0" baseline="0">
          <a:solidFill>
            <a:schemeClr val="accent1"/>
          </a:solidFill>
          <a:uFillTx/>
          <a:latin typeface="Cambria"/>
          <a:ea typeface="Cambria"/>
          <a:cs typeface="Cambria"/>
          <a:sym typeface="Cambria"/>
        </a:defRPr>
      </a:lvl6pPr>
      <a:lvl7pPr marL="1628775" marR="0" indent="-2540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rgbClr val="EDB286"/>
        </a:buClr>
        <a:buSzPct val="75000"/>
        <a:buFontTx/>
        <a:buChar char="■"/>
        <a:tabLst/>
        <a:defRPr sz="2000" b="0" i="0" u="none" strike="noStrike" cap="none" spc="0" baseline="0">
          <a:solidFill>
            <a:schemeClr val="accent1"/>
          </a:solidFill>
          <a:uFillTx/>
          <a:latin typeface="Cambria"/>
          <a:ea typeface="Cambria"/>
          <a:cs typeface="Cambria"/>
          <a:sym typeface="Cambria"/>
        </a:defRPr>
      </a:lvl7pPr>
      <a:lvl8pPr marL="1855788" marR="0" indent="-2540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rgbClr val="EDB286"/>
        </a:buClr>
        <a:buSzPct val="75000"/>
        <a:buFontTx/>
        <a:buChar char="■"/>
        <a:tabLst/>
        <a:defRPr sz="2000" b="0" i="0" u="none" strike="noStrike" cap="none" spc="0" baseline="0">
          <a:solidFill>
            <a:schemeClr val="accent1"/>
          </a:solidFill>
          <a:uFillTx/>
          <a:latin typeface="Cambria"/>
          <a:ea typeface="Cambria"/>
          <a:cs typeface="Cambria"/>
          <a:sym typeface="Cambria"/>
        </a:defRPr>
      </a:lvl8pPr>
      <a:lvl9pPr marL="2082800" marR="0" indent="-254000" algn="l" defTabSz="914400" rtl="0" latinLnBrk="0">
        <a:lnSpc>
          <a:spcPct val="100000"/>
        </a:lnSpc>
        <a:spcBef>
          <a:spcPts val="2000"/>
        </a:spcBef>
        <a:spcAft>
          <a:spcPts val="0"/>
        </a:spcAft>
        <a:buClr>
          <a:srgbClr val="EDB286"/>
        </a:buClr>
        <a:buSzPct val="75000"/>
        <a:buFontTx/>
        <a:buChar char="■"/>
        <a:tabLst/>
        <a:defRPr sz="2000" b="0" i="0" u="none" strike="noStrike" cap="none" spc="0" baseline="0">
          <a:solidFill>
            <a:schemeClr val="accent1"/>
          </a:solidFill>
          <a:uFillTx/>
          <a:latin typeface="Cambria"/>
          <a:ea typeface="Cambria"/>
          <a:cs typeface="Cambria"/>
          <a:sym typeface="Cambria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ckwel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ckwel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ckwel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ckwel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ckwel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ckwel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ckwel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ckwel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ckwel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>
            <a:spLocks noGrp="1"/>
          </p:cNvSpPr>
          <p:nvPr>
            <p:ph type="title"/>
          </p:nvPr>
        </p:nvSpPr>
        <p:spPr>
          <a:xfrm>
            <a:off x="338666" y="165586"/>
            <a:ext cx="9144000" cy="1214416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rPr lang="en-US" sz="6600" dirty="0">
                <a:solidFill>
                  <a:schemeClr val="tx1"/>
                </a:solidFill>
                <a:latin typeface="EucrosiaUPC"/>
              </a:rPr>
              <a:t>Smart Garden</a:t>
            </a:r>
          </a:p>
        </p:txBody>
      </p:sp>
      <p:sp>
        <p:nvSpPr>
          <p:cNvPr id="11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0" y="3527993"/>
            <a:ext cx="9144000" cy="56741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John Harris, Chair</a:t>
            </a:r>
          </a:p>
        </p:txBody>
      </p:sp>
      <p:pic>
        <p:nvPicPr>
          <p:cNvPr id="2" name="Picture 2" descr="A picture containing indoor, table, sitting, food&#10;&#10;Description automatically generated">
            <a:extLst>
              <a:ext uri="{FF2B5EF4-FFF2-40B4-BE49-F238E27FC236}">
                <a16:creationId xmlns:a16="http://schemas.microsoft.com/office/drawing/2014/main" id="{36175B92-9C12-407B-8B33-CA4B99EB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233" y="543883"/>
            <a:ext cx="4309534" cy="3833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F35A2-50EA-4B67-92F7-4E40BB4D2BFA}"/>
              </a:ext>
            </a:extLst>
          </p:cNvPr>
          <p:cNvSpPr txBox="1"/>
          <p:nvPr/>
        </p:nvSpPr>
        <p:spPr>
          <a:xfrm>
            <a:off x="374650" y="1443566"/>
            <a:ext cx="5018616" cy="23391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Team Members</a:t>
            </a:r>
          </a:p>
          <a:p>
            <a:endParaRPr lang="en-US" dirty="0"/>
          </a:p>
          <a:p>
            <a:pPr marL="285750" indent="-285750">
              <a:spcBef>
                <a:spcPts val="2000"/>
              </a:spcBef>
              <a:buFont typeface="Arial"/>
              <a:buChar char="•"/>
            </a:pPr>
            <a:r>
              <a:rPr lang="en-US" dirty="0"/>
              <a:t>Jean Louis, Computer Science PhD Student</a:t>
            </a:r>
          </a:p>
          <a:p>
            <a:pPr marL="285750" indent="-285750">
              <a:spcBef>
                <a:spcPts val="2000"/>
              </a:spcBef>
              <a:buFont typeface="Arial"/>
              <a:buChar char="•"/>
            </a:pPr>
            <a:r>
              <a:rPr lang="en-US" dirty="0"/>
              <a:t>Abhishek Jha, ECE Masters </a:t>
            </a:r>
            <a:r>
              <a:rPr lang="en-US" dirty="0" err="1"/>
              <a:t>IInd</a:t>
            </a:r>
            <a:r>
              <a:rPr lang="en-US" dirty="0"/>
              <a:t> Year</a:t>
            </a:r>
          </a:p>
          <a:p>
            <a:pPr marL="285750" indent="-285750">
              <a:spcBef>
                <a:spcPts val="2000"/>
              </a:spcBef>
              <a:buFont typeface="Arial"/>
              <a:buChar char="•"/>
            </a:pPr>
            <a:r>
              <a:rPr lang="en-US"/>
              <a:t>Sathvik Udupa, ECE Masters IInd Year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7409E-6B3D-42C9-95AE-7C1508E0A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820" y="1149811"/>
            <a:ext cx="8512250" cy="3432128"/>
          </a:xfrm>
        </p:spPr>
        <p:txBody>
          <a:bodyPr lIns="45719" tIns="45720" rIns="45719" bIns="45720" anchor="t">
            <a:normAutofit fontScale="85000" lnSpcReduction="20000"/>
          </a:bodyPr>
          <a:lstStyle/>
          <a:p>
            <a:r>
              <a:rPr lang="en-US" dirty="0"/>
              <a:t>Now – Oct 21</a:t>
            </a:r>
          </a:p>
          <a:p>
            <a:pPr lvl="1">
              <a:buFont typeface="Arial"/>
              <a:buChar char="•"/>
            </a:pPr>
            <a:r>
              <a:rPr lang="en-US" dirty="0"/>
              <a:t>Purchase Hardware, Complete Sensor to Controller Communication</a:t>
            </a:r>
          </a:p>
          <a:p>
            <a:r>
              <a:rPr lang="en-US" dirty="0"/>
              <a:t>Oct 22– Nov 7</a:t>
            </a:r>
          </a:p>
          <a:p>
            <a:pPr lvl="1">
              <a:buFont typeface="Arial"/>
              <a:buChar char="•"/>
            </a:pPr>
            <a:r>
              <a:rPr lang="en-US" dirty="0"/>
              <a:t>Create web services and interfaces to realize the motivation, connect to cloud database</a:t>
            </a:r>
          </a:p>
          <a:p>
            <a:r>
              <a:rPr lang="en-US" dirty="0"/>
              <a:t>Nov 8 – Nov 22</a:t>
            </a:r>
          </a:p>
          <a:p>
            <a:pPr lvl="1">
              <a:buFont typeface="Arial"/>
              <a:buChar char="•"/>
            </a:pPr>
            <a:r>
              <a:rPr lang="en-US" dirty="0"/>
              <a:t>Test Integration between different systems and debug critical issues</a:t>
            </a:r>
          </a:p>
          <a:p>
            <a:r>
              <a:rPr lang="en-US" dirty="0"/>
              <a:t>Nov 23 – Nov 30</a:t>
            </a:r>
          </a:p>
          <a:p>
            <a:pPr lvl="1">
              <a:buFont typeface="Arial"/>
              <a:buChar char="•"/>
            </a:pPr>
            <a:r>
              <a:rPr lang="en-US" dirty="0"/>
              <a:t>Complete report and provide visualizations from the collected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30AF32-4476-4EC7-8F22-F9F8DE3F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t">
            <a:normAutofit/>
          </a:bodyPr>
          <a:lstStyle/>
          <a:p>
            <a:r>
              <a:rPr lang="en-US" dirty="0"/>
              <a:t>Approach and Schedule: Key Milestones</a:t>
            </a:r>
          </a:p>
        </p:txBody>
      </p:sp>
    </p:spTree>
    <p:extLst>
      <p:ext uri="{BB962C8B-B14F-4D97-AF65-F5344CB8AC3E}">
        <p14:creationId xmlns:p14="http://schemas.microsoft.com/office/powerpoint/2010/main" val="8775215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FEC2A4-8B39-4586-9034-8F3D534E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t"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Questions?? </a:t>
            </a:r>
          </a:p>
        </p:txBody>
      </p:sp>
    </p:spTree>
    <p:extLst>
      <p:ext uri="{BB962C8B-B14F-4D97-AF65-F5344CB8AC3E}">
        <p14:creationId xmlns:p14="http://schemas.microsoft.com/office/powerpoint/2010/main" val="32190842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293821" y="2825228"/>
            <a:ext cx="4501166" cy="1756712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 sz="1200" dirty="0">
                <a:latin typeface="Bookman Old Style"/>
              </a:rPr>
              <a:t>You're killing your plants !!</a:t>
            </a:r>
            <a:endParaRPr lang="en-US" dirty="0"/>
          </a:p>
          <a:p>
            <a:r>
              <a:rPr lang="en-US" sz="1200" dirty="0">
                <a:latin typeface="Bookman Old Style"/>
              </a:rPr>
              <a:t>Taking care of garden is difficult for people with busy schedules, those who constantly travel, negligence</a:t>
            </a:r>
          </a:p>
          <a:p>
            <a:r>
              <a:rPr lang="en-US" sz="1200" dirty="0">
                <a:latin typeface="Bookman Old Style"/>
              </a:rPr>
              <a:t>Create a system to take care of plant environment and constantly monitor it</a:t>
            </a:r>
          </a:p>
          <a:p>
            <a:endParaRPr lang="en-US" sz="1200" dirty="0">
              <a:latin typeface="Bookman Old Style"/>
            </a:endParaRPr>
          </a:p>
        </p:txBody>
      </p:sp>
      <p:sp>
        <p:nvSpPr>
          <p:cNvPr id="119" name="Title 3"/>
          <p:cNvSpPr txBox="1">
            <a:spLocks noGrp="1"/>
          </p:cNvSpPr>
          <p:nvPr>
            <p:ph type="title"/>
          </p:nvPr>
        </p:nvSpPr>
        <p:spPr>
          <a:xfrm>
            <a:off x="289955" y="267688"/>
            <a:ext cx="8516116" cy="837010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Project Motivation</a:t>
            </a:r>
          </a:p>
        </p:txBody>
      </p:sp>
      <p:pic>
        <p:nvPicPr>
          <p:cNvPr id="2" name="Picture 2" descr="A pile of hay&#10;&#10;Description automatically generated">
            <a:extLst>
              <a:ext uri="{FF2B5EF4-FFF2-40B4-BE49-F238E27FC236}">
                <a16:creationId xmlns:a16="http://schemas.microsoft.com/office/drawing/2014/main" id="{4ADE0F2F-88F1-4094-8CA1-4DEFFB02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83" y="971719"/>
            <a:ext cx="2436284" cy="1601978"/>
          </a:xfrm>
          <a:prstGeom prst="rect">
            <a:avLst/>
          </a:prstGeom>
        </p:spPr>
      </p:pic>
      <p:pic>
        <p:nvPicPr>
          <p:cNvPr id="3" name="Picture 3" descr="A picture containing table, toy, sitting, doll&#10;&#10;Description automatically generated">
            <a:extLst>
              <a:ext uri="{FF2B5EF4-FFF2-40B4-BE49-F238E27FC236}">
                <a16:creationId xmlns:a16="http://schemas.microsoft.com/office/drawing/2014/main" id="{50F6F31B-174F-44FE-B341-AF49824B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17" y="970167"/>
            <a:ext cx="1409700" cy="1605085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1E9D11C-E4A4-4182-A680-7F78A93FB836}"/>
              </a:ext>
            </a:extLst>
          </p:cNvPr>
          <p:cNvSpPr txBox="1">
            <a:spLocks/>
          </p:cNvSpPr>
          <p:nvPr/>
        </p:nvSpPr>
        <p:spPr>
          <a:xfrm>
            <a:off x="4700721" y="2787128"/>
            <a:ext cx="4501166" cy="175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286"/>
              </a:buClr>
              <a:buSzPct val="75000"/>
              <a:buFontTx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1pPr>
            <a:lvl2pPr marL="457200" marR="0" indent="-22860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286"/>
              </a:buClr>
              <a:buSzPct val="75000"/>
              <a:buFontTx/>
              <a:buChar char="■"/>
              <a:tabLst/>
              <a:defRPr sz="1800" b="0" i="0" u="none" strike="noStrike" cap="none" spc="0" baseline="0">
                <a:solidFill>
                  <a:schemeClr val="accent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2pPr>
            <a:lvl3pPr marL="685800" marR="0" indent="-22860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286"/>
              </a:buClr>
              <a:buSzPct val="75000"/>
              <a:buFontTx/>
              <a:buChar char="■"/>
              <a:tabLst/>
              <a:defRPr sz="1800" b="0" i="0" u="none" strike="noStrike" cap="none" spc="0" baseline="0">
                <a:solidFill>
                  <a:schemeClr val="accent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3pPr>
            <a:lvl4pPr marL="914400" marR="0" indent="-22860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286"/>
              </a:buClr>
              <a:buSzPct val="75000"/>
              <a:buFontTx/>
              <a:buChar char="■"/>
              <a:tabLst/>
              <a:defRPr sz="1800" b="0" i="0" u="none" strike="noStrike" cap="none" spc="0" baseline="0">
                <a:solidFill>
                  <a:schemeClr val="accent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4pPr>
            <a:lvl5pPr marL="1143000" marR="0" indent="-22860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286"/>
              </a:buClr>
              <a:buSzPct val="75000"/>
              <a:buFontTx/>
              <a:buChar char="■"/>
              <a:tabLst/>
              <a:defRPr sz="1800" b="0" i="0" u="none" strike="noStrike" cap="none" spc="0" baseline="0">
                <a:solidFill>
                  <a:schemeClr val="accent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5pPr>
            <a:lvl6pPr marL="1403350" marR="0" indent="-25400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286"/>
              </a:buClr>
              <a:buSzPct val="75000"/>
              <a:buFontTx/>
              <a:buChar char="■"/>
              <a:tabLst/>
              <a:defRPr sz="2000" b="0" i="0" u="none" strike="noStrike" cap="none" spc="0" baseline="0">
                <a:solidFill>
                  <a:schemeClr val="accent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6pPr>
            <a:lvl7pPr marL="1628775" marR="0" indent="-25400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286"/>
              </a:buClr>
              <a:buSzPct val="75000"/>
              <a:buFontTx/>
              <a:buChar char="■"/>
              <a:tabLst/>
              <a:defRPr sz="2000" b="0" i="0" u="none" strike="noStrike" cap="none" spc="0" baseline="0">
                <a:solidFill>
                  <a:schemeClr val="accent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7pPr>
            <a:lvl8pPr marL="1855788" marR="0" indent="-25400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286"/>
              </a:buClr>
              <a:buSzPct val="75000"/>
              <a:buFontTx/>
              <a:buChar char="■"/>
              <a:tabLst/>
              <a:defRPr sz="2000" b="0" i="0" u="none" strike="noStrike" cap="none" spc="0" baseline="0">
                <a:solidFill>
                  <a:schemeClr val="accent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8pPr>
            <a:lvl9pPr marL="2082800" marR="0" indent="-25400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286"/>
              </a:buClr>
              <a:buSzPct val="75000"/>
              <a:buFontTx/>
              <a:buChar char="■"/>
              <a:tabLst/>
              <a:defRPr sz="2000" b="0" i="0" u="none" strike="noStrike" cap="none" spc="0" baseline="0">
                <a:solidFill>
                  <a:schemeClr val="accent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1200" dirty="0">
                <a:latin typeface="Bookman Old Style"/>
              </a:rPr>
              <a:t>Smart Garden will monitor environment and soil conditions for the benefit of your plant</a:t>
            </a:r>
          </a:p>
          <a:p>
            <a:pPr hangingPunct="1"/>
            <a:r>
              <a:rPr lang="en-US" sz="1200" dirty="0">
                <a:latin typeface="Bookman Old Style"/>
              </a:rPr>
              <a:t>Automate water supply, monitor lighting and can also provide surveillance around it</a:t>
            </a:r>
          </a:p>
          <a:p>
            <a:pPr hangingPunct="1"/>
            <a:r>
              <a:rPr lang="en-US" sz="1200" dirty="0">
                <a:latin typeface="Bookman Old Style"/>
              </a:rPr>
              <a:t>Alert the owner of possible hazards associated around the plant</a:t>
            </a:r>
          </a:p>
          <a:p>
            <a:pPr hangingPunct="1"/>
            <a:endParaRPr lang="en-US" sz="1200" dirty="0">
              <a:latin typeface="Bookman Old Sty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8A9E9-381B-457D-84EC-EBA858696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820" y="1431767"/>
            <a:ext cx="8522833" cy="3150172"/>
          </a:xfrm>
        </p:spPr>
        <p:txBody>
          <a:bodyPr lIns="45719" tIns="45720" rIns="45719" bIns="45720" anchor="t">
            <a:noAutofit/>
          </a:bodyPr>
          <a:lstStyle/>
          <a:p>
            <a:pPr marL="0" indent="0">
              <a:buNone/>
            </a:pPr>
            <a:r>
              <a:rPr lang="en-US" sz="1500" b="1" dirty="0"/>
              <a:t>Purpose </a:t>
            </a:r>
            <a:r>
              <a:rPr lang="en-US" sz="1500" dirty="0"/>
              <a:t>: An autonomous sensor network capable of monitoring plant environment.</a:t>
            </a:r>
          </a:p>
          <a:p>
            <a:pPr marL="0" indent="0">
              <a:buNone/>
            </a:pPr>
            <a:r>
              <a:rPr lang="en-US" sz="1500" b="1" dirty="0"/>
              <a:t>Behavior </a:t>
            </a:r>
            <a:r>
              <a:rPr lang="en-US" sz="1500" dirty="0"/>
              <a:t>: Monitor critical parameters and automate water/light supply based on the parameters</a:t>
            </a:r>
          </a:p>
          <a:p>
            <a:pPr marL="0" indent="0">
              <a:buNone/>
            </a:pPr>
            <a:r>
              <a:rPr lang="en-US" sz="1500" b="1" dirty="0"/>
              <a:t>System Management Requirement </a:t>
            </a:r>
            <a:r>
              <a:rPr lang="en-US" sz="1500" dirty="0"/>
              <a:t>: Periodically capture the critical parameters, establish a link to the cloud, saving data for each different sensor network</a:t>
            </a:r>
          </a:p>
          <a:p>
            <a:pPr marL="0" indent="0">
              <a:buNone/>
            </a:pPr>
            <a:r>
              <a:rPr lang="en-US" sz="1500" b="1" dirty="0"/>
              <a:t>Data Analysis Requirement</a:t>
            </a:r>
            <a:r>
              <a:rPr lang="en-US" sz="1500" dirty="0"/>
              <a:t> : Use the in-house API's from our cloud server Firebase, to create visualizations and apply Machine Learning models to better influence plant growth</a:t>
            </a:r>
          </a:p>
          <a:p>
            <a:pPr marL="0" indent="0">
              <a:buNone/>
            </a:pPr>
            <a:r>
              <a:rPr lang="en-US" sz="1500" b="1" dirty="0"/>
              <a:t>Application Deployment Requirement</a:t>
            </a:r>
            <a:r>
              <a:rPr lang="en-US" sz="1500" dirty="0"/>
              <a:t> : Webservice to be hosted  on the sensor node to interact with cloud APIs to periodically store data, a user interface for the user to override water supply or light supply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849CDC-3170-4AE3-BDA4-9CCF1107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t">
            <a:normAutofit fontScale="90000"/>
          </a:bodyPr>
          <a:lstStyle/>
          <a:p>
            <a:r>
              <a:rPr lang="en-US" dirty="0"/>
              <a:t>IoT Design Methodology: Purpose and Requirements</a:t>
            </a:r>
          </a:p>
        </p:txBody>
      </p:sp>
    </p:spTree>
    <p:extLst>
      <p:ext uri="{BB962C8B-B14F-4D97-AF65-F5344CB8AC3E}">
        <p14:creationId xmlns:p14="http://schemas.microsoft.com/office/powerpoint/2010/main" val="37220127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49CDC-3170-4AE3-BDA4-9CCF1107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t">
            <a:normAutofit fontScale="90000"/>
          </a:bodyPr>
          <a:lstStyle/>
          <a:p>
            <a:r>
              <a:rPr lang="en-US" dirty="0"/>
              <a:t>IoT Design Methodology: Process Specification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189F7C3-6483-4FCA-BAF9-8BE63F8C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287879"/>
            <a:ext cx="7981949" cy="341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1835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49CDC-3170-4AE3-BDA4-9CCF1107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t">
            <a:normAutofit/>
          </a:bodyPr>
          <a:lstStyle/>
          <a:p>
            <a:r>
              <a:rPr lang="en-US" dirty="0"/>
              <a:t>IoT Design Methodology: Domain Model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0DDA19E-0494-4928-B132-68008319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4" y="1144493"/>
            <a:ext cx="8156274" cy="35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604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49CDC-3170-4AE3-BDA4-9CCF1107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t">
            <a:normAutofit fontScale="90000"/>
          </a:bodyPr>
          <a:lstStyle/>
          <a:p>
            <a:r>
              <a:rPr lang="en-US" dirty="0"/>
              <a:t>IoT Design Methodology: Information Model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AD3DE6B-6680-424B-9F63-793534C1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2" y="848994"/>
            <a:ext cx="7347546" cy="37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28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49CDC-3170-4AE3-BDA4-9CCF1107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t">
            <a:normAutofit fontScale="90000"/>
          </a:bodyPr>
          <a:lstStyle/>
          <a:p>
            <a:r>
              <a:rPr lang="en-US" dirty="0"/>
              <a:t>IoT Design Methodology: IoT Level </a:t>
            </a:r>
            <a:r>
              <a:rPr lang="en-US"/>
              <a:t>Specification – Level 6 Architecture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77E4D05F-2CB0-43F2-A207-CFC7137F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858089"/>
            <a:ext cx="2743200" cy="14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274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49CDC-3170-4AE3-BDA4-9CCF1107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t">
            <a:normAutofit/>
          </a:bodyPr>
          <a:lstStyle/>
          <a:p>
            <a:r>
              <a:rPr lang="en-US" dirty="0"/>
              <a:t>Functional View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E56F91E-B9A7-489E-BBBE-737D9168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86" y="1062912"/>
            <a:ext cx="7789651" cy="370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04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7409E-6B3D-42C9-95AE-7C1508E0A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5719" tIns="45720" rIns="45719" bIns="45720" anchor="t">
            <a:normAutofit/>
          </a:bodyPr>
          <a:lstStyle/>
          <a:p>
            <a:r>
              <a:rPr lang="en-US" dirty="0"/>
              <a:t>Monitor Soil and Environment Parameters around the plant</a:t>
            </a:r>
          </a:p>
          <a:p>
            <a:r>
              <a:rPr lang="en-US" dirty="0"/>
              <a:t>Provide services to allow automated water supply, lighting.</a:t>
            </a:r>
          </a:p>
          <a:p>
            <a:r>
              <a:rPr lang="en-US" dirty="0"/>
              <a:t>Hazard Detection</a:t>
            </a:r>
          </a:p>
          <a:p>
            <a:r>
              <a:rPr lang="en-US" dirty="0"/>
              <a:t>Establish link to cloud and periodically capture information for every node.</a:t>
            </a:r>
          </a:p>
          <a:p>
            <a:r>
              <a:rPr lang="en-US" dirty="0"/>
              <a:t>Sensors to be powered by the Raspberry Pi and Raspberry Pi </a:t>
            </a:r>
            <a:r>
              <a:rPr lang="en-US" dirty="0" err="1"/>
              <a:t>Sensehat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7B458-FDDE-4A30-9FFB-731F192A6F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lIns="45719" tIns="45720" rIns="45719" bIns="45720" anchor="t">
            <a:normAutofit/>
          </a:bodyPr>
          <a:lstStyle/>
          <a:p>
            <a:r>
              <a:rPr lang="en-US" dirty="0"/>
              <a:t>System Must..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30AF32-4476-4EC7-8F22-F9F8DE3F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t">
            <a:normAutofit/>
          </a:bodyPr>
          <a:lstStyle/>
          <a:p>
            <a:r>
              <a:rPr lang="en-US" dirty="0"/>
              <a:t>Requirements for this semester</a:t>
            </a:r>
          </a:p>
        </p:txBody>
      </p:sp>
    </p:spTree>
    <p:extLst>
      <p:ext uri="{BB962C8B-B14F-4D97-AF65-F5344CB8AC3E}">
        <p14:creationId xmlns:p14="http://schemas.microsoft.com/office/powerpoint/2010/main" val="59771853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NE Theme Slide Deck">
  <a:themeElements>
    <a:clrScheme name="PNE Theme Slide De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29B"/>
      </a:accent1>
      <a:accent2>
        <a:srgbClr val="002E57"/>
      </a:accent2>
      <a:accent3>
        <a:srgbClr val="E17F35"/>
      </a:accent3>
      <a:accent4>
        <a:srgbClr val="FF462C"/>
      </a:accent4>
      <a:accent5>
        <a:srgbClr val="8F2719"/>
      </a:accent5>
      <a:accent6>
        <a:srgbClr val="6C9AC3"/>
      </a:accent6>
      <a:hlink>
        <a:srgbClr val="0000FF"/>
      </a:hlink>
      <a:folHlink>
        <a:srgbClr val="FF00FF"/>
      </a:folHlink>
    </a:clrScheme>
    <a:fontScheme name="PNE Theme Slide Deck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PNE Theme Slide De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808080">
              <a:alpha val="7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ckwell"/>
            <a:ea typeface="Rockwell"/>
            <a:cs typeface="Rockwell"/>
            <a:sym typeface="Rockwel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ckwell"/>
            <a:ea typeface="Rockwell"/>
            <a:cs typeface="Rockwell"/>
            <a:sym typeface="Rockwel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NE Theme Slide Deck">
  <a:themeElements>
    <a:clrScheme name="PNE Theme Slide De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29B"/>
      </a:accent1>
      <a:accent2>
        <a:srgbClr val="002E57"/>
      </a:accent2>
      <a:accent3>
        <a:srgbClr val="E17F35"/>
      </a:accent3>
      <a:accent4>
        <a:srgbClr val="FF462C"/>
      </a:accent4>
      <a:accent5>
        <a:srgbClr val="8F2719"/>
      </a:accent5>
      <a:accent6>
        <a:srgbClr val="6C9AC3"/>
      </a:accent6>
      <a:hlink>
        <a:srgbClr val="0000FF"/>
      </a:hlink>
      <a:folHlink>
        <a:srgbClr val="FF00FF"/>
      </a:folHlink>
    </a:clrScheme>
    <a:fontScheme name="PNE Theme Slide Deck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PNE Theme Slide De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808080">
              <a:alpha val="7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ckwell"/>
            <a:ea typeface="Rockwell"/>
            <a:cs typeface="Rockwell"/>
            <a:sym typeface="Rockwel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ockwell"/>
            <a:ea typeface="Rockwell"/>
            <a:cs typeface="Rockwell"/>
            <a:sym typeface="Rockwel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PNE Theme Slide Deck</vt:lpstr>
      <vt:lpstr>Smart Garden</vt:lpstr>
      <vt:lpstr>Project Motivation</vt:lpstr>
      <vt:lpstr>IoT Design Methodology: Purpose and Requirements</vt:lpstr>
      <vt:lpstr>IoT Design Methodology: Process Specification</vt:lpstr>
      <vt:lpstr>IoT Design Methodology: Domain Model</vt:lpstr>
      <vt:lpstr>IoT Design Methodology: Information Model</vt:lpstr>
      <vt:lpstr>IoT Design Methodology: IoT Level Specification – Level 6 Architecture</vt:lpstr>
      <vt:lpstr>Functional View</vt:lpstr>
      <vt:lpstr>Requirements for this semester</vt:lpstr>
      <vt:lpstr>Approach and Schedule: Key Milestones</vt:lpstr>
      <vt:lpstr>Thank You  Questions??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ECE Faculty Orientation Aug 18, 2020</dc:title>
  <cp:revision>462</cp:revision>
  <dcterms:modified xsi:type="dcterms:W3CDTF">2020-10-05T01:58:38Z</dcterms:modified>
</cp:coreProperties>
</file>